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5" r:id="rId8"/>
    <p:sldId id="263" r:id="rId9"/>
    <p:sldId id="266" r:id="rId10"/>
    <p:sldId id="262" r:id="rId11"/>
    <p:sldId id="269" r:id="rId12"/>
    <p:sldId id="267" r:id="rId13"/>
    <p:sldId id="264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B0F5D"/>
    <a:srgbClr val="F06E0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2152" autoAdjust="0"/>
  </p:normalViewPr>
  <p:slideViewPr>
    <p:cSldViewPr>
      <p:cViewPr>
        <p:scale>
          <a:sx n="111" d="100"/>
          <a:sy n="111" d="100"/>
        </p:scale>
        <p:origin x="-99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37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433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2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95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454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506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38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45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588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723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707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>
                <a:alpha val="33000"/>
              </a:srgb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1421-6F87-4C99-A951-42E81FB4FF65}" type="datetimeFigureOut">
              <a:rPr lang="pt-PT" smtClean="0"/>
              <a:pPr/>
              <a:t>27-02-2014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6089-773A-4CAC-A1AB-701EFC12211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7200" dirty="0" smtClean="0">
                <a:latin typeface="Batang" pitchFamily="18" charset="-127"/>
                <a:ea typeface="Batang" pitchFamily="18" charset="-127"/>
              </a:rPr>
              <a:t>Férias</a:t>
            </a:r>
            <a:endParaRPr lang="pt-PT" sz="72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3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b="1" dirty="0" smtClean="0">
                <a:latin typeface="Batang" pitchFamily="18" charset="-127"/>
                <a:ea typeface="Batang" pitchFamily="18" charset="-127"/>
                <a:cs typeface="Sakkal Majalla" pitchFamily="2" charset="-78"/>
              </a:rPr>
              <a:t>Carvoeiro</a:t>
            </a:r>
            <a:endParaRPr lang="pt-PT" sz="5400" b="1" dirty="0">
              <a:latin typeface="Batang" pitchFamily="18" charset="-127"/>
              <a:ea typeface="Batang" pitchFamily="18" charset="-127"/>
              <a:cs typeface="Sakkal Majalla" pitchFamily="2" charset="-78"/>
            </a:endParaRPr>
          </a:p>
        </p:txBody>
      </p:sp>
      <p:pic>
        <p:nvPicPr>
          <p:cNvPr id="4098" name="Picture 2" descr="C:\Users\tmn\Downloads\1184767_10200505677031823_12436898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672408" cy="35015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 descr="C:\Users\tmn\Downloads\1148787_10200495652181208_109694273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2430">
            <a:off x="5625224" y="1733038"/>
            <a:ext cx="3019002" cy="3019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1331640" y="18448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latin typeface="Aharoni" pitchFamily="2" charset="-79"/>
                <a:cs typeface="Aharoni" pitchFamily="2" charset="-79"/>
              </a:rPr>
              <a:t>MEO SPOT </a:t>
            </a:r>
            <a:endParaRPr lang="pt-P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Estrela de 5 pontas 14"/>
          <p:cNvSpPr/>
          <p:nvPr/>
        </p:nvSpPr>
        <p:spPr>
          <a:xfrm>
            <a:off x="3923928" y="1916832"/>
            <a:ext cx="432048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Estrela de 5 pontas 15"/>
          <p:cNvSpPr/>
          <p:nvPr/>
        </p:nvSpPr>
        <p:spPr>
          <a:xfrm>
            <a:off x="827584" y="1916832"/>
            <a:ext cx="432048" cy="3600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6228184" y="488135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Noite</a:t>
            </a:r>
            <a:endParaRPr lang="pt-PT" sz="4000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Carvoeiro - Espanha</a:t>
            </a:r>
            <a:endParaRPr lang="pt-PT" sz="5400" dirty="0"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C:\Users\tmn\Desktop\carro-retro-do-vintage_318-9357.jpg"/>
          <p:cNvPicPr>
            <a:picLocks noChangeAspect="1" noChangeArrowheads="1"/>
          </p:cNvPicPr>
          <p:nvPr/>
        </p:nvPicPr>
        <p:blipFill>
          <a:blip r:embed="rId2" cstate="print"/>
          <a:srcRect l="6722" t="8000" r="4997" b="11996"/>
          <a:stretch>
            <a:fillRect/>
          </a:stretch>
        </p:blipFill>
        <p:spPr bwMode="auto">
          <a:xfrm flipH="1">
            <a:off x="2771800" y="3212976"/>
            <a:ext cx="381642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ESPANHA (</a:t>
            </a:r>
            <a:r>
              <a:rPr lang="pt-PT" sz="4000" b="1" dirty="0" err="1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Benalmadena</a:t>
            </a:r>
            <a:r>
              <a:rPr lang="pt-PT" sz="4000" b="1" dirty="0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)</a:t>
            </a:r>
            <a:endParaRPr lang="pt-PT" sz="4000" b="1" dirty="0">
              <a:latin typeface="Batang" pitchFamily="18" charset="-127"/>
              <a:ea typeface="Batang" pitchFamily="18" charset="-127"/>
              <a:cs typeface="David" pitchFamily="34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7624" y="177281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latin typeface="Gabriola" pitchFamily="82" charset="0"/>
              </a:rPr>
              <a:t>Restaurantes</a:t>
            </a:r>
            <a:endParaRPr lang="pt-PT" sz="4000" dirty="0">
              <a:latin typeface="Gabriola" pitchFamily="82" charset="0"/>
            </a:endParaRPr>
          </a:p>
        </p:txBody>
      </p:sp>
      <p:pic>
        <p:nvPicPr>
          <p:cNvPr id="6146" name="Picture 2" descr="C:\Users\tmn\Pictures\benalmadena 2013\DSC01118.JPG"/>
          <p:cNvPicPr>
            <a:picLocks noChangeAspect="1" noChangeArrowheads="1"/>
          </p:cNvPicPr>
          <p:nvPr/>
        </p:nvPicPr>
        <p:blipFill>
          <a:blip r:embed="rId2" cstate="print"/>
          <a:srcRect t="22960" b="11692"/>
          <a:stretch>
            <a:fillRect/>
          </a:stretch>
        </p:blipFill>
        <p:spPr bwMode="auto">
          <a:xfrm>
            <a:off x="1043608" y="3140968"/>
            <a:ext cx="4995331" cy="2448272"/>
          </a:xfrm>
          <a:prstGeom prst="rect">
            <a:avLst/>
          </a:prstGeom>
          <a:noFill/>
        </p:spPr>
      </p:pic>
      <p:pic>
        <p:nvPicPr>
          <p:cNvPr id="6147" name="Picture 3" descr="C:\Users\tmn\Pictures\benalmadena 2013\DSC00976.JPG"/>
          <p:cNvPicPr>
            <a:picLocks noChangeAspect="1" noChangeArrowheads="1"/>
          </p:cNvPicPr>
          <p:nvPr/>
        </p:nvPicPr>
        <p:blipFill>
          <a:blip r:embed="rId3" cstate="print"/>
          <a:srcRect l="9838" t="10100" r="5113" b="11151"/>
          <a:stretch>
            <a:fillRect/>
          </a:stretch>
        </p:blipFill>
        <p:spPr bwMode="auto">
          <a:xfrm rot="533548">
            <a:off x="4476031" y="1851417"/>
            <a:ext cx="4029508" cy="2798269"/>
          </a:xfrm>
          <a:prstGeom prst="rect">
            <a:avLst/>
          </a:prstGeom>
          <a:noFill/>
        </p:spPr>
      </p:pic>
      <p:pic>
        <p:nvPicPr>
          <p:cNvPr id="6148" name="Picture 4" descr="C:\Users\tmn\Pictures\benalmadena 2013\DSC00977.JPG"/>
          <p:cNvPicPr>
            <a:picLocks noChangeAspect="1" noChangeArrowheads="1"/>
          </p:cNvPicPr>
          <p:nvPr/>
        </p:nvPicPr>
        <p:blipFill>
          <a:blip r:embed="rId4" cstate="print"/>
          <a:srcRect l="5901" t="25850" r="16925" b="16400"/>
          <a:stretch>
            <a:fillRect/>
          </a:stretch>
        </p:blipFill>
        <p:spPr bwMode="auto">
          <a:xfrm rot="20892177">
            <a:off x="1859935" y="4076086"/>
            <a:ext cx="4053535" cy="2274943"/>
          </a:xfrm>
          <a:prstGeom prst="rect">
            <a:avLst/>
          </a:prstGeom>
          <a:noFill/>
        </p:spPr>
      </p:pic>
      <p:pic>
        <p:nvPicPr>
          <p:cNvPr id="6149" name="Picture 5" descr="C:\Users\tmn\Pictures\benalmadena 2013\DSC00973.JPG"/>
          <p:cNvPicPr>
            <a:picLocks noChangeAspect="1" noChangeArrowheads="1"/>
          </p:cNvPicPr>
          <p:nvPr/>
        </p:nvPicPr>
        <p:blipFill>
          <a:blip r:embed="rId5" cstate="print"/>
          <a:srcRect l="5113" t="10100" r="9375" b="11151"/>
          <a:stretch>
            <a:fillRect/>
          </a:stretch>
        </p:blipFill>
        <p:spPr bwMode="auto">
          <a:xfrm rot="369780">
            <a:off x="5059811" y="3766187"/>
            <a:ext cx="3737620" cy="2581514"/>
          </a:xfrm>
          <a:prstGeom prst="rect">
            <a:avLst/>
          </a:prstGeom>
          <a:noFill/>
        </p:spPr>
      </p:pic>
      <p:pic>
        <p:nvPicPr>
          <p:cNvPr id="6150" name="Picture 6" descr="C:\Users\tmn\Pictures\benalmadena 2013\DSC01271.JPG"/>
          <p:cNvPicPr>
            <a:picLocks noChangeAspect="1" noChangeArrowheads="1"/>
          </p:cNvPicPr>
          <p:nvPr/>
        </p:nvPicPr>
        <p:blipFill>
          <a:blip r:embed="rId6" cstate="print"/>
          <a:srcRect t="18500" r="2751" b="11672"/>
          <a:stretch>
            <a:fillRect/>
          </a:stretch>
        </p:blipFill>
        <p:spPr bwMode="auto">
          <a:xfrm rot="21388247">
            <a:off x="569034" y="2680410"/>
            <a:ext cx="6199777" cy="348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ESPANHA (</a:t>
            </a:r>
            <a:r>
              <a:rPr lang="pt-PT" sz="4000" b="1" dirty="0" err="1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Benalmadena</a:t>
            </a:r>
            <a:r>
              <a:rPr lang="pt-PT" sz="4000" b="1" dirty="0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)</a:t>
            </a:r>
            <a:endParaRPr lang="pt-PT" sz="4000" b="1" dirty="0">
              <a:latin typeface="Batang" pitchFamily="18" charset="-127"/>
              <a:ea typeface="Batang" pitchFamily="18" charset="-127"/>
              <a:cs typeface="David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191683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FFC000"/>
                </a:solidFill>
                <a:latin typeface="Segoe Script" pitchFamily="34" charset="0"/>
                <a:cs typeface="Sakkal Majalla" pitchFamily="2" charset="-78"/>
              </a:rPr>
              <a:t>Museu</a:t>
            </a:r>
            <a:r>
              <a:rPr lang="pt-PT" sz="4000" dirty="0" smtClean="0">
                <a:solidFill>
                  <a:srgbClr val="FFC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pt-PT" sz="4000" b="1" dirty="0" smtClean="0">
                <a:solidFill>
                  <a:srgbClr val="FFC000"/>
                </a:solidFill>
                <a:latin typeface="Segoe Script" pitchFamily="34" charset="0"/>
              </a:rPr>
              <a:t>Picasso</a:t>
            </a:r>
            <a:endParaRPr lang="pt-PT" sz="4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123" name="Picture 3" descr="C:\Users\tmn\Pictures\benalmadena 2013\DSC01133 - Cópia.JPG"/>
          <p:cNvPicPr>
            <a:picLocks noChangeAspect="1" noChangeArrowheads="1"/>
          </p:cNvPicPr>
          <p:nvPr/>
        </p:nvPicPr>
        <p:blipFill>
          <a:blip r:embed="rId2" cstate="print"/>
          <a:srcRect l="18409" r="14925"/>
          <a:stretch>
            <a:fillRect/>
          </a:stretch>
        </p:blipFill>
        <p:spPr bwMode="auto">
          <a:xfrm>
            <a:off x="539552" y="2564904"/>
            <a:ext cx="3384376" cy="2994319"/>
          </a:xfrm>
          <a:prstGeom prst="rect">
            <a:avLst/>
          </a:prstGeom>
          <a:noFill/>
        </p:spPr>
      </p:pic>
      <p:pic>
        <p:nvPicPr>
          <p:cNvPr id="5125" name="Picture 5" descr="C:\Users\tmn\Pictures\benalmadena 2013\DSC01240 - Cópia.JPG"/>
          <p:cNvPicPr>
            <a:picLocks noChangeAspect="1" noChangeArrowheads="1"/>
          </p:cNvPicPr>
          <p:nvPr/>
        </p:nvPicPr>
        <p:blipFill>
          <a:blip r:embed="rId3" cstate="print"/>
          <a:srcRect r="6325"/>
          <a:stretch>
            <a:fillRect/>
          </a:stretch>
        </p:blipFill>
        <p:spPr bwMode="auto">
          <a:xfrm rot="21020954">
            <a:off x="4841599" y="2516593"/>
            <a:ext cx="4026026" cy="3637069"/>
          </a:xfrm>
          <a:prstGeom prst="rect">
            <a:avLst/>
          </a:prstGeom>
          <a:noFill/>
        </p:spPr>
      </p:pic>
      <p:pic>
        <p:nvPicPr>
          <p:cNvPr id="5" name="Picture 8" descr="C:\Users\guest\AppData\Local\Microsoft\Windows\Temporary Internet Files\Content.IE5\P6WQKN5Q\MC9003358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631">
            <a:off x="3047413" y="3228944"/>
            <a:ext cx="3120025" cy="32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21026917">
            <a:off x="5481773" y="1921699"/>
            <a:ext cx="188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Málaga</a:t>
            </a:r>
            <a:endParaRPr lang="pt-PT" sz="4000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Espanha - Lisboa</a:t>
            </a:r>
            <a:endParaRPr lang="pt-PT" sz="5400" dirty="0"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C:\Users\tmn\Desktop\carro-retro-do-vintage_318-9357.jpg"/>
          <p:cNvPicPr>
            <a:picLocks noChangeAspect="1" noChangeArrowheads="1"/>
          </p:cNvPicPr>
          <p:nvPr/>
        </p:nvPicPr>
        <p:blipFill>
          <a:blip r:embed="rId2" cstate="print"/>
          <a:srcRect l="6722" t="8000" r="4997" b="11996"/>
          <a:stretch>
            <a:fillRect/>
          </a:stretch>
        </p:blipFill>
        <p:spPr bwMode="auto">
          <a:xfrm flipH="1">
            <a:off x="2771800" y="3212976"/>
            <a:ext cx="381642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b="1" dirty="0" smtClean="0">
                <a:latin typeface="Batang" pitchFamily="18" charset="-127"/>
                <a:ea typeface="Batang" pitchFamily="18" charset="-127"/>
                <a:cs typeface="David" panose="020E0502060401010101" pitchFamily="34" charset="-79"/>
              </a:rPr>
              <a:t>Lisboa</a:t>
            </a:r>
            <a:endParaRPr lang="pt-PT" sz="5400" b="1" dirty="0">
              <a:latin typeface="Batang" pitchFamily="18" charset="-127"/>
              <a:ea typeface="Batang" pitchFamily="18" charset="-127"/>
              <a:cs typeface="David" panose="020E0502060401010101" pitchFamily="34" charset="-79"/>
            </a:endParaRPr>
          </a:p>
        </p:txBody>
      </p:sp>
      <p:pic>
        <p:nvPicPr>
          <p:cNvPr id="4" name="Picture 2" descr="C:\Users\tmn\Downloads\1234328_606941969349699_1205624981_n.jpg"/>
          <p:cNvPicPr>
            <a:picLocks noChangeAspect="1" noChangeArrowheads="1"/>
          </p:cNvPicPr>
          <p:nvPr/>
        </p:nvPicPr>
        <p:blipFill>
          <a:blip r:embed="rId2" cstate="print"/>
          <a:srcRect l="11663" r="10580" b="8905"/>
          <a:stretch>
            <a:fillRect/>
          </a:stretch>
        </p:blipFill>
        <p:spPr bwMode="auto">
          <a:xfrm>
            <a:off x="323528" y="2574136"/>
            <a:ext cx="3168352" cy="308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tmn\Downloads\998955_607327129318535_18847418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274690" cy="327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043608" y="17728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sz="3600" b="1" dirty="0" smtClean="0">
                <a:ln w="50800"/>
                <a:solidFill>
                  <a:schemeClr val="bg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FNO</a:t>
            </a:r>
            <a:endParaRPr lang="pt-PT" sz="3600" b="1" dirty="0">
              <a:ln w="50800"/>
              <a:solidFill>
                <a:schemeClr val="bg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20548659">
            <a:off x="4666885" y="160594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Sair à noite</a:t>
            </a:r>
            <a:endParaRPr lang="pt-PT" sz="3200" dirty="0">
              <a:solidFill>
                <a:schemeClr val="bg1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Estrela de 5 pontas 12"/>
          <p:cNvSpPr/>
          <p:nvPr/>
        </p:nvSpPr>
        <p:spPr>
          <a:xfrm>
            <a:off x="2195736" y="1844824"/>
            <a:ext cx="360040" cy="360040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0" name="Picture 2" descr="C:\Users\tmn\Desktop\Snapshot\ur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3359">
            <a:off x="4013404" y="2451022"/>
            <a:ext cx="3907773" cy="2612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tmn\Downloads\554555_10200678878921762_27423764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969">
            <a:off x="4999074" y="2618316"/>
            <a:ext cx="3586615" cy="358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tmn\Desktop\aniversario maria 2013\1264164_10151870468245325_359498326_o - Có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5688">
            <a:off x="4570858" y="2976973"/>
            <a:ext cx="3971510" cy="3171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strela de 5 pontas 11"/>
          <p:cNvSpPr/>
          <p:nvPr/>
        </p:nvSpPr>
        <p:spPr>
          <a:xfrm>
            <a:off x="651592" y="1863128"/>
            <a:ext cx="360040" cy="360040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Estrela de 5 pontas 13"/>
          <p:cNvSpPr/>
          <p:nvPr/>
        </p:nvSpPr>
        <p:spPr>
          <a:xfrm rot="375900">
            <a:off x="2371434" y="820312"/>
            <a:ext cx="895365" cy="752879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Estrela de 5 pontas 14"/>
          <p:cNvSpPr/>
          <p:nvPr/>
        </p:nvSpPr>
        <p:spPr>
          <a:xfrm>
            <a:off x="3442740" y="5901240"/>
            <a:ext cx="530328" cy="504056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Estrela de 5 pontas 15"/>
          <p:cNvSpPr/>
          <p:nvPr/>
        </p:nvSpPr>
        <p:spPr>
          <a:xfrm>
            <a:off x="6228184" y="1196752"/>
            <a:ext cx="180020" cy="180020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/>
          </a:p>
        </p:txBody>
      </p:sp>
      <p:sp>
        <p:nvSpPr>
          <p:cNvPr id="17" name="Estrela de 5 pontas 16"/>
          <p:cNvSpPr/>
          <p:nvPr/>
        </p:nvSpPr>
        <p:spPr>
          <a:xfrm>
            <a:off x="7866637" y="1468361"/>
            <a:ext cx="720080" cy="608376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" name="Estrela de 5 pontas 17"/>
          <p:cNvSpPr/>
          <p:nvPr/>
        </p:nvSpPr>
        <p:spPr>
          <a:xfrm>
            <a:off x="651592" y="6315286"/>
            <a:ext cx="180020" cy="180020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9" name="Estrela de 5 pontas 18"/>
          <p:cNvSpPr/>
          <p:nvPr/>
        </p:nvSpPr>
        <p:spPr>
          <a:xfrm>
            <a:off x="7503861" y="332656"/>
            <a:ext cx="288032" cy="288032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Estrela de 5 pontas 19"/>
          <p:cNvSpPr/>
          <p:nvPr/>
        </p:nvSpPr>
        <p:spPr>
          <a:xfrm>
            <a:off x="3883058" y="4472560"/>
            <a:ext cx="180020" cy="180020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Estrela de 5 pontas 20"/>
          <p:cNvSpPr/>
          <p:nvPr/>
        </p:nvSpPr>
        <p:spPr>
          <a:xfrm>
            <a:off x="561582" y="347121"/>
            <a:ext cx="180020" cy="180020"/>
          </a:xfrm>
          <a:prstGeom prst="star5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pt-PT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pt-PT" b="1" dirty="0" smtClean="0">
                <a:latin typeface="Batang" pitchFamily="18" charset="-127"/>
                <a:ea typeface="Batang" pitchFamily="18" charset="-127"/>
              </a:rPr>
              <a:t>Fim</a:t>
            </a:r>
            <a:endParaRPr lang="pt-PT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b="1" dirty="0" smtClean="0">
                <a:latin typeface="Batang" pitchFamily="18" charset="-127"/>
                <a:ea typeface="Batang" pitchFamily="18" charset="-127"/>
                <a:cs typeface="David" pitchFamily="34" charset="-79"/>
              </a:rPr>
              <a:t>Lisboa</a:t>
            </a:r>
            <a:endParaRPr lang="pt-PT" sz="5400" b="1" dirty="0">
              <a:latin typeface="Batang" pitchFamily="18" charset="-127"/>
              <a:ea typeface="Batang" pitchFamily="18" charset="-127"/>
              <a:cs typeface="David" pitchFamily="34" charset="-79"/>
            </a:endParaRPr>
          </a:p>
        </p:txBody>
      </p:sp>
      <p:sp>
        <p:nvSpPr>
          <p:cNvPr id="6" name="Explosão 1 5"/>
          <p:cNvSpPr/>
          <p:nvPr/>
        </p:nvSpPr>
        <p:spPr>
          <a:xfrm>
            <a:off x="611560" y="1988840"/>
            <a:ext cx="3744416" cy="3150219"/>
          </a:xfrm>
          <a:prstGeom prst="irregularSeal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32129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latin typeface="Aharoni" pitchFamily="2" charset="-79"/>
                <a:cs typeface="Aharoni" pitchFamily="2" charset="-79"/>
              </a:rPr>
              <a:t>Sair à noite</a:t>
            </a:r>
            <a:endParaRPr lang="pt-P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20395754">
            <a:off x="5650065" y="291605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auhaus 93" pitchFamily="82" charset="0"/>
              </a:rPr>
              <a:t>Café - </a:t>
            </a:r>
            <a:r>
              <a:rPr lang="pt-PT" sz="28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Amigos</a:t>
            </a:r>
            <a:endParaRPr lang="pt-PT" sz="2800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026" name="Picture 2" descr="C:\Users\guest\AppData\Local\Microsoft\Windows\Temporary Internet Files\Content.IE5\5A35O1DP\MC9004119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87">
            <a:off x="5995576" y="3894244"/>
            <a:ext cx="2589995" cy="24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mn\Downloads\Sem Tít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2301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tmn\Downloads\1098340_589103004474281_527155075_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00808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C:\Users\tmn\Downloads\1012858_10200274548013742_74496370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24944"/>
            <a:ext cx="2447289" cy="2447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11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pt-PT" sz="60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Lisboa - Porto </a:t>
            </a:r>
            <a:r>
              <a:rPr lang="pt-PT" sz="6000" dirty="0" err="1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Côvo</a:t>
            </a:r>
            <a:endParaRPr lang="pt-PT" sz="6000" dirty="0"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guest\AppData\Local\Microsoft\Windows\Temporary Internet Files\Content.IE5\5A35O1DP\MC900310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3212976"/>
            <a:ext cx="447161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guest\AppData\Local\Microsoft\Windows\Temporary Internet Files\Content.IE5\P6WQKN5Q\MP9004422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84733"/>
            <a:ext cx="2697792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8" name="Picture 10" descr="C:\Users\guest\AppData\Local\Microsoft\Windows\Temporary Internet Files\Content.IE5\EZ4IKE2E\MC900355855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1125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600" b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Porto </a:t>
            </a:r>
            <a:r>
              <a:rPr lang="pt-PT" sz="5600" b="1" dirty="0" err="1">
                <a:latin typeface="Batang" pitchFamily="18" charset="-127"/>
                <a:ea typeface="Batang" pitchFamily="18" charset="-127"/>
                <a:cs typeface="Andalus" pitchFamily="18" charset="-78"/>
              </a:rPr>
              <a:t>C</a:t>
            </a:r>
            <a:r>
              <a:rPr lang="pt-PT" sz="5600" b="1" dirty="0" err="1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ôvo</a:t>
            </a:r>
            <a:endParaRPr lang="pt-PT" sz="5600" b="1" dirty="0"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4" name="CaixaDeTexto 3"/>
          <p:cNvSpPr txBox="1"/>
          <p:nvPr/>
        </p:nvSpPr>
        <p:spPr>
          <a:xfrm rot="20686410">
            <a:off x="1607580" y="18571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latin typeface="Brush Script MT" pitchFamily="66" charset="0"/>
              </a:rPr>
              <a:t>praia</a:t>
            </a:r>
            <a:endParaRPr lang="pt-PT" sz="3600" dirty="0">
              <a:latin typeface="Brush Script MT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21170223">
            <a:off x="6427535" y="3878349"/>
            <a:ext cx="263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</a:rPr>
              <a:t>Noitadas</a:t>
            </a:r>
            <a:endParaRPr lang="pt-PT" sz="4800" dirty="0">
              <a:solidFill>
                <a:schemeClr val="bg1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050" name="Picture 2" descr="C:\Users\tmn\Downloads\1044155_10200113661711819_2117524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3726">
            <a:off x="2543056" y="2570897"/>
            <a:ext cx="2745260" cy="205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tmn\Downloads\1045230_10200113707512964_88046708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2996952"/>
            <a:ext cx="2307461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tmn\Downloads\1011309_10200113730633542_136222913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984">
            <a:off x="395536" y="4221088"/>
            <a:ext cx="2649115" cy="1984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tmn\Downloads\1016702_10200248496802478_30490737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149080"/>
            <a:ext cx="2651787" cy="198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tmn\Downloads\947193_10200113743513864_95640709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2597">
            <a:off x="845946" y="3986387"/>
            <a:ext cx="2168394" cy="162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tmn\Downloads\995682_10200212870631846_921501246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38779">
            <a:off x="1854714" y="3015969"/>
            <a:ext cx="2897255" cy="289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34989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Porto </a:t>
            </a:r>
            <a:r>
              <a:rPr lang="pt-PT" sz="5400" dirty="0" err="1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Côvo</a:t>
            </a:r>
            <a:r>
              <a:rPr lang="pt-PT" sz="54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 - Azeitão</a:t>
            </a:r>
            <a:endParaRPr lang="pt-PT" sz="5400" dirty="0"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guest\AppData\Local\Microsoft\Windows\Temporary Internet Files\Content.IE5\5A35O1DP\MC900310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3212976"/>
            <a:ext cx="447161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PT" sz="4800" b="1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Azeitão (Cabanas)</a:t>
            </a:r>
            <a:endParaRPr lang="pt-PT" sz="4800" b="1" dirty="0"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 descr="C:\Users\tmn\Pictures\verao 2012\maquina sara\cabanas 2012 NIGAS\DSCF0159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2514">
            <a:off x="4067944" y="1772816"/>
            <a:ext cx="4379706" cy="32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tmn\Pictures\verao 2012\maquina sara\cabanas 2012 NIGAS\DSCF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5578">
            <a:off x="583115" y="2041482"/>
            <a:ext cx="4060710" cy="3045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tmn\Pictures\verao 2012\maquina sara\cabanas 2012 NIGAS\DSCF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0405">
            <a:off x="2957732" y="2894212"/>
            <a:ext cx="4523529" cy="339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Azeitão - Vilamoura</a:t>
            </a:r>
            <a:endParaRPr lang="pt-PT" sz="5400" dirty="0"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guest\AppData\Local\Microsoft\Windows\Temporary Internet Files\Content.IE5\5A35O1DP\MC900310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3356992"/>
            <a:ext cx="447161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b="1" dirty="0" smtClean="0">
                <a:latin typeface="Batang" pitchFamily="18" charset="-127"/>
                <a:ea typeface="Batang" pitchFamily="18" charset="-127"/>
                <a:cs typeface="Sakkal Majalla" pitchFamily="2" charset="-78"/>
              </a:rPr>
              <a:t>Vilamoura</a:t>
            </a:r>
            <a:endParaRPr lang="pt-PT" sz="5400" b="1" dirty="0">
              <a:latin typeface="Batang" pitchFamily="18" charset="-127"/>
              <a:ea typeface="Batang" pitchFamily="18" charset="-127"/>
              <a:cs typeface="Sakkal Majalla" pitchFamily="2" charset="-78"/>
            </a:endParaRPr>
          </a:p>
        </p:txBody>
      </p:sp>
      <p:pic>
        <p:nvPicPr>
          <p:cNvPr id="3074" name="Picture 2" descr="C:\Users\tmn\Downloads\1009032_10151765195407480_152349408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3090">
            <a:off x="827941" y="3154423"/>
            <a:ext cx="3476604" cy="259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tmn\Downloads\1185825_10151791479257480_772665293_n.jpg"/>
          <p:cNvPicPr>
            <a:picLocks noChangeAspect="1" noChangeArrowheads="1"/>
          </p:cNvPicPr>
          <p:nvPr/>
        </p:nvPicPr>
        <p:blipFill>
          <a:blip r:embed="rId3" cstate="print"/>
          <a:srcRect l="4339" r="15138"/>
          <a:stretch>
            <a:fillRect/>
          </a:stretch>
        </p:blipFill>
        <p:spPr bwMode="auto">
          <a:xfrm rot="20984758">
            <a:off x="464351" y="3287481"/>
            <a:ext cx="3418349" cy="2387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tmn\Downloads\1237622_10151791479072480_578608104_n.jpg"/>
          <p:cNvPicPr>
            <a:picLocks noChangeAspect="1" noChangeArrowheads="1"/>
          </p:cNvPicPr>
          <p:nvPr/>
        </p:nvPicPr>
        <p:blipFill>
          <a:blip r:embed="rId4" cstate="print"/>
          <a:srcRect l="10183"/>
          <a:stretch>
            <a:fillRect/>
          </a:stretch>
        </p:blipFill>
        <p:spPr bwMode="auto">
          <a:xfrm rot="289913">
            <a:off x="374440" y="3092926"/>
            <a:ext cx="4096782" cy="2565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55576" y="155679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err="1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Urban</a:t>
            </a:r>
            <a:r>
              <a:rPr lang="pt-PT" sz="44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pt-PT" sz="4400" dirty="0" err="1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beach</a:t>
            </a:r>
            <a:endParaRPr lang="pt-PT" sz="44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9218" name="Picture 2" descr="http://www.travel-in-portugal.com/photos/data/media/4/algarve-albufeira-beach.jpg"/>
          <p:cNvPicPr>
            <a:picLocks noChangeAspect="1" noChangeArrowheads="1"/>
          </p:cNvPicPr>
          <p:nvPr/>
        </p:nvPicPr>
        <p:blipFill>
          <a:blip r:embed="rId5" cstate="print"/>
          <a:srcRect l="13869" r="6937"/>
          <a:stretch>
            <a:fillRect/>
          </a:stretch>
        </p:blipFill>
        <p:spPr bwMode="auto">
          <a:xfrm>
            <a:off x="5148064" y="1844824"/>
            <a:ext cx="3744416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5400" dirty="0" smtClean="0"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Vilamoura - Carvoeiro</a:t>
            </a:r>
            <a:endParaRPr lang="pt-PT" sz="5400" dirty="0"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guest\AppData\Local\Microsoft\Windows\Temporary Internet Files\Content.IE5\5A35O1DP\MC900310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3356992"/>
            <a:ext cx="447161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61</Words>
  <Application>Microsoft Office PowerPoint</Application>
  <PresentationFormat>Apresentação no Ecrã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Férias</vt:lpstr>
      <vt:lpstr>Lisboa</vt:lpstr>
      <vt:lpstr>Lisboa - Porto Côvo</vt:lpstr>
      <vt:lpstr>Porto Côvo</vt:lpstr>
      <vt:lpstr>Porto Côvo - Azeitão</vt:lpstr>
      <vt:lpstr>Azeitão (Cabanas)</vt:lpstr>
      <vt:lpstr>Azeitão - Vilamoura</vt:lpstr>
      <vt:lpstr>Vilamoura</vt:lpstr>
      <vt:lpstr>Vilamoura - Carvoeiro</vt:lpstr>
      <vt:lpstr>Carvoeiro</vt:lpstr>
      <vt:lpstr>Carvoeiro - Espanha</vt:lpstr>
      <vt:lpstr>ESPANHA (Benalmadena)</vt:lpstr>
      <vt:lpstr>ESPANHA (Benalmadena)</vt:lpstr>
      <vt:lpstr>Espanha - Lisboa</vt:lpstr>
      <vt:lpstr>Lisboa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Férias</dc:title>
  <dc:creator>guest</dc:creator>
  <cp:lastModifiedBy>904</cp:lastModifiedBy>
  <cp:revision>18</cp:revision>
  <dcterms:created xsi:type="dcterms:W3CDTF">2013-09-18T07:51:28Z</dcterms:created>
  <dcterms:modified xsi:type="dcterms:W3CDTF">2014-02-27T08:36:51Z</dcterms:modified>
</cp:coreProperties>
</file>